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B77D-7B15-4C55-B01A-23D52E709F4A}" type="datetimeFigureOut">
              <a:rPr lang="nl-NL" smtClean="0"/>
              <a:t>1-6-2011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279F-90A1-4871-8D83-935CBE1AD70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/>
              <a:t>Welke soorten klimaten zijn </a:t>
            </a:r>
            <a:r>
              <a:rPr lang="nl-NL" sz="4000" b="1" dirty="0" smtClean="0"/>
              <a:t>er in de wereld? (deel 1)</a:t>
            </a:r>
            <a:endParaRPr lang="nl-NL" sz="4000" b="1" dirty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55009" y="1340768"/>
            <a:ext cx="6769450" cy="54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smtClean="0"/>
              <a:t>Deel 1: </a:t>
            </a:r>
            <a:endParaRPr lang="nl-NL" sz="20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 smtClean="0"/>
              <a:t> Tropisch </a:t>
            </a:r>
            <a:r>
              <a:rPr lang="nl-NL" sz="2000" dirty="0"/>
              <a:t>regenwoudklimaat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/>
              <a:t> Savanneklimaat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/>
              <a:t> Steppeklimaat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/>
              <a:t> Woestijnklimaat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/>
              <a:t> Gematigd zeeklimaat of </a:t>
            </a:r>
            <a:r>
              <a:rPr lang="nl-NL" sz="2000" dirty="0" smtClean="0"/>
              <a:t>zeeklimaat</a:t>
            </a:r>
          </a:p>
          <a:p>
            <a:pPr>
              <a:spcBef>
                <a:spcPct val="50000"/>
              </a:spcBef>
            </a:pPr>
            <a:r>
              <a:rPr lang="nl-NL" sz="2000" dirty="0" smtClean="0"/>
              <a:t>Deel 2: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 smtClean="0"/>
              <a:t> Middellandse zeeklimaat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 smtClean="0"/>
              <a:t> Landklimaat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 smtClean="0"/>
              <a:t> Toendraklimaat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 smtClean="0"/>
              <a:t> Poolklimaat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000" dirty="0"/>
              <a:t> </a:t>
            </a:r>
            <a:r>
              <a:rPr lang="nl-NL" sz="2000" dirty="0" smtClean="0"/>
              <a:t>Hooggebergteklimaat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te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941"/>
            <a:ext cx="9144000" cy="457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07194" y="5366828"/>
            <a:ext cx="4609284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Steppe, Australië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Woestijnklimaat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nl-NL" sz="2300" dirty="0"/>
              <a:t>Kenmerken:</a:t>
            </a:r>
          </a:p>
          <a:p>
            <a:r>
              <a:rPr lang="nl-NL" sz="2300" dirty="0"/>
              <a:t>Overdag erg warm</a:t>
            </a:r>
          </a:p>
          <a:p>
            <a:r>
              <a:rPr lang="nl-NL" sz="2300" dirty="0"/>
              <a:t>‘s Nachts koud</a:t>
            </a:r>
          </a:p>
          <a:p>
            <a:r>
              <a:rPr lang="nl-NL" sz="2300" dirty="0"/>
              <a:t>Max. 250mm neerslag per jaar</a:t>
            </a:r>
          </a:p>
          <a:p>
            <a:r>
              <a:rPr lang="nl-NL" sz="2300" dirty="0"/>
              <a:t>Vb. Sahara</a:t>
            </a:r>
          </a:p>
        </p:txBody>
      </p:sp>
      <p:pic>
        <p:nvPicPr>
          <p:cNvPr id="19460" name="Picture 5" descr="F:\woestijn%20gele%20zanddu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02" y="4038496"/>
            <a:ext cx="4015065" cy="25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F:\woestijn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368" y="1677280"/>
            <a:ext cx="3075963" cy="33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nature_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32" y="693244"/>
            <a:ext cx="8712898" cy="60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ature_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93" y="621130"/>
            <a:ext cx="8892330" cy="67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800" b="1" dirty="0"/>
              <a:t>Gematigd zeeklimaat of Zeeklimaat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734" y="1372530"/>
            <a:ext cx="8230532" cy="4524699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nl-NL" sz="2300" dirty="0"/>
              <a:t>Kenmerken:</a:t>
            </a:r>
          </a:p>
          <a:p>
            <a:r>
              <a:rPr lang="nl-NL" sz="2300" dirty="0"/>
              <a:t>Veel invloed van de zee</a:t>
            </a:r>
          </a:p>
          <a:p>
            <a:r>
              <a:rPr lang="nl-NL" sz="2300" dirty="0"/>
              <a:t>Warme winters</a:t>
            </a:r>
          </a:p>
          <a:p>
            <a:r>
              <a:rPr lang="nl-NL" sz="2300" dirty="0"/>
              <a:t>Milde zomers</a:t>
            </a:r>
          </a:p>
          <a:p>
            <a:r>
              <a:rPr lang="nl-NL" sz="2300" dirty="0"/>
              <a:t>Hele jaar door neerslag</a:t>
            </a:r>
          </a:p>
          <a:p>
            <a:r>
              <a:rPr lang="nl-NL" sz="2300" dirty="0"/>
              <a:t>Vb. West-Europa</a:t>
            </a:r>
          </a:p>
        </p:txBody>
      </p:sp>
      <p:pic>
        <p:nvPicPr>
          <p:cNvPr id="22532" name="Picture 5" descr="F:\zee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900" y="1295763"/>
            <a:ext cx="3381230" cy="38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F:\loofb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32" y="4115267"/>
            <a:ext cx="3656203" cy="27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nature_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10" y="549013"/>
            <a:ext cx="8568421" cy="61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ature_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93" y="332665"/>
            <a:ext cx="9001854" cy="67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79433" y="6308989"/>
            <a:ext cx="4609284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Lake District, Engeland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Tropischregenwoudklimaat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734" y="1600510"/>
            <a:ext cx="8435596" cy="4524699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nl-NL" sz="2300" dirty="0"/>
              <a:t>Kenmerken:</a:t>
            </a:r>
          </a:p>
          <a:p>
            <a:r>
              <a:rPr lang="nl-NL" sz="2300" dirty="0"/>
              <a:t>Nooit kouder dan 18 graden Celsius</a:t>
            </a:r>
          </a:p>
          <a:p>
            <a:r>
              <a:rPr lang="nl-NL" sz="2300" dirty="0"/>
              <a:t>Erg vochtig </a:t>
            </a:r>
            <a:r>
              <a:rPr lang="nl-NL" sz="2300" dirty="0">
                <a:sym typeface="Wingdings" pitchFamily="2" charset="2"/>
              </a:rPr>
              <a:t> veel neerslag</a:t>
            </a:r>
            <a:endParaRPr lang="nl-NL" sz="2300" dirty="0"/>
          </a:p>
          <a:p>
            <a:r>
              <a:rPr lang="nl-NL" sz="2300" dirty="0"/>
              <a:t>Vb. Amazone, Indonesië, Midden Afrika, </a:t>
            </a:r>
            <a:r>
              <a:rPr lang="nl-NL" sz="2300" dirty="0" err="1"/>
              <a:t>Caribisch</a:t>
            </a:r>
            <a:r>
              <a:rPr lang="nl-NL" sz="2300" dirty="0"/>
              <a:t> gebied</a:t>
            </a:r>
          </a:p>
        </p:txBody>
      </p:sp>
      <p:pic>
        <p:nvPicPr>
          <p:cNvPr id="10244" name="Picture 8" descr="tropisch regenw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69" y="3505770"/>
            <a:ext cx="4343633" cy="29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tropisch regenwoud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901" y="3505770"/>
            <a:ext cx="4038366" cy="30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nature_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70" y="621129"/>
            <a:ext cx="8712900" cy="61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51670" y="6381105"/>
            <a:ext cx="4606955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Amazone, Brazilië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ature_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10" y="549013"/>
            <a:ext cx="8568421" cy="62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6147" y="6376453"/>
            <a:ext cx="4606955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Sawah’s, Indonesië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nature_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32" y="549013"/>
            <a:ext cx="8785138" cy="62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79433" y="6381105"/>
            <a:ext cx="4609284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Trebuchet MS" pitchFamily="34" charset="0"/>
              </a:rPr>
              <a:t>Papeete, Tahiti</a:t>
            </a:r>
            <a:endParaRPr lang="nl-NL" b="1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Savanneklimaat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300" dirty="0"/>
              <a:t>Kenmerken:</a:t>
            </a:r>
          </a:p>
          <a:p>
            <a:r>
              <a:rPr lang="nl-NL" sz="2300" dirty="0"/>
              <a:t>Aan de rand van tropisch regenwoud</a:t>
            </a:r>
          </a:p>
          <a:p>
            <a:r>
              <a:rPr lang="nl-NL" sz="2300" dirty="0"/>
              <a:t>Rond de evenaar</a:t>
            </a:r>
          </a:p>
          <a:p>
            <a:r>
              <a:rPr lang="nl-NL" sz="2300" dirty="0"/>
              <a:t>In de zomer regent het veel</a:t>
            </a:r>
          </a:p>
          <a:p>
            <a:r>
              <a:rPr lang="nl-NL" sz="2300" dirty="0"/>
              <a:t>In de winter droog</a:t>
            </a:r>
          </a:p>
          <a:p>
            <a:endParaRPr lang="nl-NL" sz="2300" dirty="0"/>
          </a:p>
          <a:p>
            <a:pPr>
              <a:buFontTx/>
              <a:buNone/>
            </a:pPr>
            <a:endParaRPr lang="nl-NL" sz="2300" dirty="0"/>
          </a:p>
        </p:txBody>
      </p:sp>
      <p:pic>
        <p:nvPicPr>
          <p:cNvPr id="14340" name="Picture 4" descr="F:\tropisch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5468" y="2591524"/>
            <a:ext cx="3041010" cy="3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:\Sava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99" y="4038497"/>
            <a:ext cx="4038368" cy="259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erengeti_3miljoe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32" y="549013"/>
            <a:ext cx="8712898" cy="62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51670" y="6376453"/>
            <a:ext cx="4606955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Serengeti NP, Tanzania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Giraffes_at_Kilimanjaro_Kenya_Africa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294" y="621129"/>
            <a:ext cx="8137321" cy="610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40624" y="6308989"/>
            <a:ext cx="4606955" cy="36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rebuchet MS" pitchFamily="34" charset="0"/>
              </a:rPr>
              <a:t>Kilimanjaro, Tanzania</a:t>
            </a:r>
            <a:endParaRPr lang="nl-NL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smtClean="0"/>
              <a:t>Steppeklimaat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300" dirty="0"/>
              <a:t>Kenmerken:</a:t>
            </a:r>
          </a:p>
          <a:p>
            <a:r>
              <a:rPr lang="nl-NL" sz="2300" dirty="0"/>
              <a:t>Aan de rand van de woestijn</a:t>
            </a:r>
          </a:p>
          <a:p>
            <a:r>
              <a:rPr lang="nl-NL" sz="2300" dirty="0"/>
              <a:t>Regent iets meer dan in de woestijn</a:t>
            </a:r>
          </a:p>
          <a:p>
            <a:r>
              <a:rPr lang="nl-NL" sz="2300" dirty="0"/>
              <a:t>Enige begroeiing </a:t>
            </a:r>
            <a:r>
              <a:rPr lang="nl-NL" sz="2300" dirty="0">
                <a:sym typeface="Wingdings" pitchFamily="2" charset="2"/>
              </a:rPr>
              <a:t> kort gras</a:t>
            </a:r>
            <a:endParaRPr lang="nl-NL" sz="2300" dirty="0"/>
          </a:p>
        </p:txBody>
      </p:sp>
      <p:pic>
        <p:nvPicPr>
          <p:cNvPr id="17412" name="Picture 5" descr="kalah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286" y="3482506"/>
            <a:ext cx="5296715" cy="337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176</Words>
  <Application>Microsoft Office PowerPoint</Application>
  <PresentationFormat>Diavoorstelling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Welke soorten klimaten zijn er in de wereld? (deel 1)</vt:lpstr>
      <vt:lpstr>Tropischregenwoudklimaat</vt:lpstr>
      <vt:lpstr>Dia 3</vt:lpstr>
      <vt:lpstr>Dia 4</vt:lpstr>
      <vt:lpstr>Dia 5</vt:lpstr>
      <vt:lpstr>Savanneklimaat</vt:lpstr>
      <vt:lpstr>Dia 7</vt:lpstr>
      <vt:lpstr>Dia 8</vt:lpstr>
      <vt:lpstr>Steppeklimaat</vt:lpstr>
      <vt:lpstr>Dia 10</vt:lpstr>
      <vt:lpstr>Woestijnklimaat</vt:lpstr>
      <vt:lpstr>Dia 12</vt:lpstr>
      <vt:lpstr>Dia 13</vt:lpstr>
      <vt:lpstr>Gematigd zeeklimaat of Zeeklimaat</vt:lpstr>
      <vt:lpstr>Dia 15</vt:lpstr>
      <vt:lpstr>Dia 16</vt:lpstr>
    </vt:vector>
  </TitlesOfParts>
  <Company>Sst. Veluwse Scholengroep CVO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Welke soorten klimaten zijn er?</dc:title>
  <dc:creator>VCMJN</dc:creator>
  <cp:lastModifiedBy>VCMJN</cp:lastModifiedBy>
  <cp:revision>2</cp:revision>
  <dcterms:created xsi:type="dcterms:W3CDTF">2011-06-01T14:30:24Z</dcterms:created>
  <dcterms:modified xsi:type="dcterms:W3CDTF">2011-06-01T14:37:24Z</dcterms:modified>
</cp:coreProperties>
</file>